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2" d="100"/>
          <a:sy n="52" d="100"/>
        </p:scale>
        <p:origin x="67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646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719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216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252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799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833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200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487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32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568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4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183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yrLDEhqgbpo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2TiNi9w-XE&amp;t=21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pic>
        <p:nvPicPr>
          <p:cNvPr id="4" name="Picture 3" descr="Eine abstrakte Explosion in Blau und Rosa">
            <a:extLst>
              <a:ext uri="{FF2B5EF4-FFF2-40B4-BE49-F238E27FC236}">
                <a16:creationId xmlns:a16="http://schemas.microsoft.com/office/drawing/2014/main" id="{1D253A42-3273-CF3A-D992-04DCEE6BF6E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AB476BF-4EE2-5243-CABB-6CC72C39BF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507179" y="173181"/>
            <a:ext cx="6858002" cy="651164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6000">
                <a:schemeClr val="bg1">
                  <a:alpha val="30000"/>
                </a:schemeClr>
              </a:gs>
              <a:gs pos="26000">
                <a:schemeClr val="bg1">
                  <a:alpha val="17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757850F-B486-3025-C520-60C1886486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06780" y="978409"/>
            <a:ext cx="4496529" cy="3678268"/>
          </a:xfrm>
        </p:spPr>
        <p:txBody>
          <a:bodyPr anchor="t">
            <a:normAutofit/>
          </a:bodyPr>
          <a:lstStyle/>
          <a:p>
            <a:r>
              <a:rPr lang="de-AT" sz="6000" dirty="0">
                <a:solidFill>
                  <a:schemeClr val="bg1"/>
                </a:solidFill>
              </a:rPr>
              <a:t>Dub Poetry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30A0815-79A3-CBAF-C085-7FC5AAFB81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03288" y="4729138"/>
            <a:ext cx="4488812" cy="1150453"/>
          </a:xfrm>
        </p:spPr>
        <p:txBody>
          <a:bodyPr anchor="b">
            <a:normAutofit/>
          </a:bodyPr>
          <a:lstStyle/>
          <a:p>
            <a:endParaRPr lang="de-AT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D28EA4-6F96-F7C6-1D07-5BA5C2738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6781" y="508090"/>
            <a:ext cx="449275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DFF93C5-0576-D227-80A7-4CFBA8791A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10119" y="6209925"/>
            <a:ext cx="4492754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98754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9A5161-C5D4-F774-DB6D-CB453A38E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/>
              <a:t>What</a:t>
            </a:r>
            <a:r>
              <a:rPr lang="de-AT" dirty="0"/>
              <a:t> </a:t>
            </a:r>
            <a:r>
              <a:rPr lang="de-AT" dirty="0" err="1"/>
              <a:t>is</a:t>
            </a:r>
            <a:r>
              <a:rPr lang="de-AT" dirty="0"/>
              <a:t> Dub Poetry?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0CA472-7485-108C-5F3D-3B6CA65852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AT" sz="2800" dirty="0"/>
              <a:t>Dub </a:t>
            </a:r>
            <a:r>
              <a:rPr lang="de-AT" sz="2800" dirty="0" err="1"/>
              <a:t>is</a:t>
            </a:r>
            <a:r>
              <a:rPr lang="de-AT" sz="2800" dirty="0"/>
              <a:t> a form </a:t>
            </a:r>
            <a:r>
              <a:rPr lang="de-AT" sz="2800" dirty="0" err="1"/>
              <a:t>of</a:t>
            </a:r>
            <a:r>
              <a:rPr lang="de-AT" sz="2800" dirty="0"/>
              <a:t> </a:t>
            </a:r>
            <a:r>
              <a:rPr lang="de-AT" sz="2800" dirty="0" err="1"/>
              <a:t>remixing</a:t>
            </a:r>
            <a:r>
              <a:rPr lang="de-AT" sz="2800" dirty="0"/>
              <a:t> </a:t>
            </a:r>
            <a:r>
              <a:rPr lang="de-AT" sz="2800" dirty="0" err="1"/>
              <a:t>music</a:t>
            </a:r>
            <a:r>
              <a:rPr lang="de-AT" sz="2800" dirty="0"/>
              <a:t> </a:t>
            </a:r>
            <a:r>
              <a:rPr lang="de-AT" sz="2800" dirty="0" err="1"/>
              <a:t>to</a:t>
            </a:r>
            <a:r>
              <a:rPr lang="de-AT" sz="2800" dirty="0"/>
              <a:t> </a:t>
            </a:r>
            <a:r>
              <a:rPr lang="de-AT" sz="2800" dirty="0" err="1"/>
              <a:t>lyrics</a:t>
            </a:r>
            <a:r>
              <a:rPr lang="de-AT" sz="2800" dirty="0"/>
              <a:t>.</a:t>
            </a:r>
          </a:p>
          <a:p>
            <a:r>
              <a:rPr lang="de-AT" sz="2800" dirty="0" err="1"/>
              <a:t>You</a:t>
            </a:r>
            <a:r>
              <a:rPr lang="de-AT" sz="2800" dirty="0"/>
              <a:t> </a:t>
            </a:r>
            <a:r>
              <a:rPr lang="de-AT" sz="2800" dirty="0" err="1"/>
              <a:t>can</a:t>
            </a:r>
            <a:r>
              <a:rPr lang="de-AT" sz="2800" dirty="0"/>
              <a:t> </a:t>
            </a:r>
            <a:r>
              <a:rPr lang="de-AT" sz="2800" dirty="0" err="1"/>
              <a:t>either</a:t>
            </a:r>
            <a:r>
              <a:rPr lang="de-AT" sz="2800" dirty="0"/>
              <a:t> </a:t>
            </a:r>
            <a:r>
              <a:rPr lang="de-AT" sz="2800" dirty="0" err="1"/>
              <a:t>add</a:t>
            </a:r>
            <a:r>
              <a:rPr lang="de-AT" sz="2800" dirty="0"/>
              <a:t> </a:t>
            </a:r>
            <a:r>
              <a:rPr lang="de-AT" sz="2800" dirty="0" err="1"/>
              <a:t>music</a:t>
            </a:r>
            <a:r>
              <a:rPr lang="de-AT" sz="2800" dirty="0"/>
              <a:t>, </a:t>
            </a:r>
            <a:r>
              <a:rPr lang="de-AT" sz="2800" dirty="0" err="1"/>
              <a:t>or</a:t>
            </a:r>
            <a:r>
              <a:rPr lang="de-AT" sz="2800" dirty="0"/>
              <a:t> </a:t>
            </a:r>
            <a:r>
              <a:rPr lang="de-AT" sz="2800" dirty="0" err="1"/>
              <a:t>remove</a:t>
            </a:r>
            <a:r>
              <a:rPr lang="de-AT" sz="2800" dirty="0"/>
              <a:t> it.</a:t>
            </a:r>
          </a:p>
          <a:p>
            <a:r>
              <a:rPr lang="de-AT" sz="2800" dirty="0"/>
              <a:t>Play a </a:t>
            </a:r>
            <a:r>
              <a:rPr lang="de-AT" sz="2800" dirty="0" err="1"/>
              <a:t>ska</a:t>
            </a:r>
            <a:r>
              <a:rPr lang="de-AT" sz="2800" dirty="0"/>
              <a:t>, </a:t>
            </a:r>
            <a:r>
              <a:rPr lang="de-AT" sz="2800" dirty="0" err="1"/>
              <a:t>reggae</a:t>
            </a:r>
            <a:r>
              <a:rPr lang="de-AT" sz="2800" dirty="0"/>
              <a:t>, </a:t>
            </a:r>
            <a:r>
              <a:rPr lang="de-AT" sz="2800" dirty="0" err="1"/>
              <a:t>dub</a:t>
            </a:r>
            <a:r>
              <a:rPr lang="de-AT" sz="2800" dirty="0"/>
              <a:t> track, </a:t>
            </a:r>
            <a:r>
              <a:rPr lang="de-AT" sz="2800" dirty="0" err="1"/>
              <a:t>or</a:t>
            </a:r>
            <a:r>
              <a:rPr lang="de-AT" sz="2800" dirty="0"/>
              <a:t> </a:t>
            </a:r>
            <a:r>
              <a:rPr lang="de-AT" sz="2800" dirty="0" err="1"/>
              <a:t>anything</a:t>
            </a:r>
            <a:r>
              <a:rPr lang="de-AT" sz="2800" dirty="0"/>
              <a:t> </a:t>
            </a:r>
            <a:r>
              <a:rPr lang="de-AT" sz="2800" dirty="0" err="1"/>
              <a:t>with</a:t>
            </a:r>
            <a:r>
              <a:rPr lang="de-AT" sz="2800" dirty="0"/>
              <a:t> a </a:t>
            </a:r>
            <a:r>
              <a:rPr lang="de-AT" sz="2800" dirty="0" err="1"/>
              <a:t>steady</a:t>
            </a:r>
            <a:r>
              <a:rPr lang="de-AT" sz="2800" dirty="0"/>
              <a:t> </a:t>
            </a:r>
            <a:r>
              <a:rPr lang="de-AT" sz="2800" dirty="0" err="1"/>
              <a:t>beat</a:t>
            </a:r>
            <a:r>
              <a:rPr lang="de-AT" sz="2800" dirty="0"/>
              <a:t>.</a:t>
            </a:r>
          </a:p>
          <a:p>
            <a:r>
              <a:rPr lang="de-AT" sz="2800" dirty="0"/>
              <a:t>Repeat </a:t>
            </a:r>
            <a:r>
              <a:rPr lang="de-AT" sz="2800" dirty="0" err="1"/>
              <a:t>the</a:t>
            </a:r>
            <a:r>
              <a:rPr lang="de-AT" sz="2800" dirty="0"/>
              <a:t> </a:t>
            </a:r>
            <a:r>
              <a:rPr lang="de-AT" sz="2800" dirty="0" err="1"/>
              <a:t>rhythm</a:t>
            </a:r>
            <a:r>
              <a:rPr lang="de-AT" sz="2800" dirty="0"/>
              <a:t> in </a:t>
            </a:r>
            <a:r>
              <a:rPr lang="de-AT" sz="2800" dirty="0" err="1"/>
              <a:t>your</a:t>
            </a:r>
            <a:r>
              <a:rPr lang="de-AT" sz="2800" dirty="0"/>
              <a:t> </a:t>
            </a:r>
            <a:r>
              <a:rPr lang="de-AT" sz="2800" dirty="0" err="1"/>
              <a:t>head</a:t>
            </a:r>
            <a:r>
              <a:rPr lang="de-AT" sz="2800" dirty="0"/>
              <a:t>, tap </a:t>
            </a:r>
            <a:r>
              <a:rPr lang="de-AT" sz="2800" dirty="0" err="1"/>
              <a:t>it</a:t>
            </a:r>
            <a:r>
              <a:rPr lang="de-AT" sz="2800" dirty="0"/>
              <a:t> out. </a:t>
            </a:r>
          </a:p>
          <a:p>
            <a:r>
              <a:rPr lang="de-AT" sz="2800" dirty="0"/>
              <a:t>Write </a:t>
            </a:r>
            <a:r>
              <a:rPr lang="de-AT" sz="2800" dirty="0" err="1"/>
              <a:t>some</a:t>
            </a:r>
            <a:r>
              <a:rPr lang="de-AT" sz="2800" dirty="0"/>
              <a:t> </a:t>
            </a:r>
            <a:r>
              <a:rPr lang="de-AT" sz="2800" dirty="0" err="1"/>
              <a:t>words</a:t>
            </a:r>
            <a:r>
              <a:rPr lang="de-AT" sz="2800" dirty="0"/>
              <a:t> and </a:t>
            </a:r>
            <a:r>
              <a:rPr lang="de-AT" sz="2800" dirty="0" err="1"/>
              <a:t>rhymes</a:t>
            </a:r>
            <a:r>
              <a:rPr lang="de-AT" sz="2800" dirty="0"/>
              <a:t> </a:t>
            </a:r>
            <a:r>
              <a:rPr lang="de-AT" sz="2800" dirty="0" err="1"/>
              <a:t>that</a:t>
            </a:r>
            <a:r>
              <a:rPr lang="de-AT" sz="2800" dirty="0"/>
              <a:t> fit </a:t>
            </a:r>
            <a:r>
              <a:rPr lang="de-AT" sz="2800" dirty="0" err="1"/>
              <a:t>the</a:t>
            </a:r>
            <a:r>
              <a:rPr lang="de-AT" sz="2800" dirty="0"/>
              <a:t> </a:t>
            </a:r>
            <a:r>
              <a:rPr lang="de-AT" sz="2800" dirty="0" err="1"/>
              <a:t>rhythm</a:t>
            </a:r>
            <a:r>
              <a:rPr lang="de-AT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81533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6A836F-2F61-C9B9-048F-219ED7AE8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Dis Poetry – Benjamin Zephaniah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E9BFE99-8916-B687-F8AB-55810E2778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112" y="1993392"/>
            <a:ext cx="11155680" cy="3767328"/>
          </a:xfrm>
        </p:spPr>
        <p:txBody>
          <a:bodyPr>
            <a:normAutofit lnSpcReduction="10000"/>
          </a:bodyPr>
          <a:lstStyle/>
          <a:p>
            <a:r>
              <a:rPr lang="de-AT" dirty="0">
                <a:hlinkClick r:id="rId2"/>
              </a:rPr>
              <a:t>https://www.youtube.com/watch?v=yrLDEhqgbpo</a:t>
            </a:r>
            <a:endParaRPr lang="de-AT" dirty="0"/>
          </a:p>
          <a:p>
            <a:endParaRPr lang="de-AT" dirty="0"/>
          </a:p>
          <a:p>
            <a:pPr marL="0" indent="0">
              <a:buNone/>
            </a:pPr>
            <a:r>
              <a:rPr lang="en-US" dirty="0"/>
              <a:t>Dis poetry is like a riddim </a:t>
            </a:r>
            <a:r>
              <a:rPr lang="en-US" dirty="0" err="1"/>
              <a:t>dat</a:t>
            </a:r>
            <a:r>
              <a:rPr lang="en-US" dirty="0"/>
              <a:t> drops</a:t>
            </a:r>
            <a:br>
              <a:rPr lang="en-US" dirty="0"/>
            </a:br>
            <a:r>
              <a:rPr lang="en-US" dirty="0"/>
              <a:t>De tongue fires a riddim </a:t>
            </a:r>
            <a:r>
              <a:rPr lang="en-US" dirty="0" err="1"/>
              <a:t>dat</a:t>
            </a:r>
            <a:r>
              <a:rPr lang="en-US" dirty="0"/>
              <a:t> shoots like shots</a:t>
            </a:r>
          </a:p>
          <a:p>
            <a:pPr marL="0" indent="0">
              <a:buNone/>
            </a:pPr>
            <a:r>
              <a:rPr lang="en-US" dirty="0"/>
              <a:t>…</a:t>
            </a:r>
            <a:br>
              <a:rPr lang="en-US" dirty="0"/>
            </a:br>
            <a:br>
              <a:rPr lang="en-US" dirty="0"/>
            </a:br>
            <a:r>
              <a:rPr lang="en-US" dirty="0"/>
              <a:t>Dis poetry is not afraid of going </a:t>
            </a:r>
            <a:r>
              <a:rPr lang="en-US" dirty="0" err="1"/>
              <a:t>ina</a:t>
            </a:r>
            <a:r>
              <a:rPr lang="en-US" dirty="0"/>
              <a:t> book</a:t>
            </a:r>
            <a:br>
              <a:rPr lang="en-US" dirty="0"/>
            </a:br>
            <a:r>
              <a:rPr lang="en-US" dirty="0"/>
              <a:t>Still dis poetry need ears </a:t>
            </a:r>
            <a:r>
              <a:rPr lang="en-US" dirty="0" err="1"/>
              <a:t>fe</a:t>
            </a:r>
            <a:r>
              <a:rPr lang="en-US" dirty="0"/>
              <a:t> hear an eyes </a:t>
            </a:r>
            <a:r>
              <a:rPr lang="en-US" dirty="0" err="1"/>
              <a:t>fe</a:t>
            </a:r>
            <a:r>
              <a:rPr lang="en-US" dirty="0"/>
              <a:t> </a:t>
            </a:r>
            <a:r>
              <a:rPr lang="en-US" dirty="0" err="1"/>
              <a:t>hav</a:t>
            </a:r>
            <a:r>
              <a:rPr lang="en-US" dirty="0"/>
              <a:t> a look</a:t>
            </a:r>
            <a:br>
              <a:rPr lang="en-US" dirty="0"/>
            </a:br>
            <a:r>
              <a:rPr lang="en-US" dirty="0"/>
              <a:t>Dis poetry is Verbal Riddim, no big words involved</a:t>
            </a:r>
            <a:br>
              <a:rPr lang="en-US" dirty="0"/>
            </a:br>
            <a:r>
              <a:rPr lang="en-US" dirty="0"/>
              <a:t>An if I </a:t>
            </a:r>
            <a:r>
              <a:rPr lang="en-US" dirty="0" err="1"/>
              <a:t>hav</a:t>
            </a:r>
            <a:r>
              <a:rPr lang="en-US" dirty="0"/>
              <a:t> a problem de riddim gets it solved,</a:t>
            </a:r>
            <a:br>
              <a:rPr lang="en-US" dirty="0"/>
            </a:br>
            <a:r>
              <a:rPr lang="en-US" dirty="0"/>
              <a:t>I've tried to be more romantic, it does nu good for me</a:t>
            </a:r>
            <a:br>
              <a:rPr lang="en-US" dirty="0"/>
            </a:br>
            <a:r>
              <a:rPr lang="en-US" dirty="0"/>
              <a:t>So I </a:t>
            </a:r>
            <a:r>
              <a:rPr lang="en-US" dirty="0" err="1"/>
              <a:t>tek</a:t>
            </a:r>
            <a:r>
              <a:rPr lang="en-US" dirty="0"/>
              <a:t> a Reggae Riddim an build me poetry,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538259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6343D-244F-010F-B4F7-D2D1DEBCA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Money – Benjamin Zephaniah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CE958-11C4-81BA-C10F-D6DC53C03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" y="2532889"/>
            <a:ext cx="11155680" cy="3767328"/>
          </a:xfrm>
        </p:spPr>
        <p:txBody>
          <a:bodyPr/>
          <a:lstStyle/>
          <a:p>
            <a:r>
              <a:rPr lang="en-IE" dirty="0">
                <a:hlinkClick r:id="rId2"/>
              </a:rPr>
              <a:t>https://www.youtube.com/watch?v=k2TiNi9w-XE&amp;t=21s</a:t>
            </a:r>
            <a:endParaRPr lang="en-IE" dirty="0"/>
          </a:p>
          <a:p>
            <a:endParaRPr lang="en-IE" dirty="0"/>
          </a:p>
          <a:p>
            <a:pPr marL="0" indent="0">
              <a:buNone/>
            </a:pPr>
            <a:r>
              <a:rPr lang="en-US" dirty="0"/>
              <a:t>Money make a rich man feel like a big man</a:t>
            </a:r>
            <a:br>
              <a:rPr lang="en-US" dirty="0"/>
            </a:br>
            <a:r>
              <a:rPr lang="en-US" dirty="0"/>
              <a:t>It make a poor man feel like a hooligan</a:t>
            </a:r>
            <a:br>
              <a:rPr lang="en-US" dirty="0"/>
            </a:br>
            <a:r>
              <a:rPr lang="en-US" dirty="0"/>
              <a:t>A one parent family feels like a ruffian</a:t>
            </a:r>
          </a:p>
          <a:p>
            <a:pPr marL="0" indent="0">
              <a:buNone/>
            </a:pPr>
            <a:r>
              <a:rPr lang="en-US" dirty="0"/>
              <a:t>…</a:t>
            </a:r>
          </a:p>
          <a:p>
            <a:pPr marL="0" indent="0">
              <a:buNone/>
            </a:pPr>
            <a:r>
              <a:rPr lang="en-US" dirty="0"/>
              <a:t>So we work for a </a:t>
            </a:r>
            <a:r>
              <a:rPr lang="en-US" dirty="0" err="1"/>
              <a:t>livin</a:t>
            </a:r>
            <a:r>
              <a:rPr lang="en-US" dirty="0"/>
              <a:t>’</a:t>
            </a:r>
            <a:br>
              <a:rPr lang="en-US" dirty="0"/>
            </a:br>
            <a:r>
              <a:rPr lang="en-US" dirty="0"/>
              <a:t>An we try an we try</a:t>
            </a:r>
            <a:br>
              <a:rPr lang="en-US" dirty="0"/>
            </a:br>
            <a:r>
              <a:rPr lang="en-US" dirty="0"/>
              <a:t>With so little time for </a:t>
            </a:r>
            <a:r>
              <a:rPr lang="en-US" dirty="0" err="1"/>
              <a:t>chillin</a:t>
            </a:r>
            <a:r>
              <a:rPr lang="en-US" dirty="0"/>
              <a:t>’</a:t>
            </a:r>
            <a:br>
              <a:rPr lang="en-US" dirty="0"/>
            </a:br>
            <a:r>
              <a:rPr lang="en-US" dirty="0"/>
              <a:t>Like we’re </a:t>
            </a:r>
            <a:r>
              <a:rPr lang="en-US" dirty="0" err="1"/>
              <a:t>livin</a:t>
            </a:r>
            <a:r>
              <a:rPr lang="en-US" dirty="0"/>
              <a:t> a lie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93023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9258F-5247-4BFE-6367-002A80D96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/>
              <a:t>Ideas</a:t>
            </a:r>
            <a:r>
              <a:rPr lang="de-AT" dirty="0"/>
              <a:t> </a:t>
            </a:r>
            <a:r>
              <a:rPr lang="de-AT" dirty="0" err="1"/>
              <a:t>for</a:t>
            </a:r>
            <a:r>
              <a:rPr lang="de-AT" dirty="0"/>
              <a:t> Reggae Beats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6E2AA9-952C-A3AE-FB00-DA5C4D000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Cherry Oh – Eric Donaldson</a:t>
            </a:r>
          </a:p>
          <a:p>
            <a:r>
              <a:rPr lang="de-AT" dirty="0" err="1"/>
              <a:t>Aufstehn</a:t>
            </a:r>
            <a:r>
              <a:rPr lang="de-AT" dirty="0"/>
              <a:t> – SEEED </a:t>
            </a:r>
          </a:p>
          <a:p>
            <a:r>
              <a:rPr lang="de-AT" dirty="0"/>
              <a:t>Chase </a:t>
            </a:r>
            <a:r>
              <a:rPr lang="de-AT" dirty="0" err="1"/>
              <a:t>the</a:t>
            </a:r>
            <a:r>
              <a:rPr lang="de-AT" dirty="0"/>
              <a:t> Devil – Max Romeo </a:t>
            </a:r>
          </a:p>
          <a:p>
            <a:r>
              <a:rPr lang="de-AT" dirty="0" err="1"/>
              <a:t>One</a:t>
            </a:r>
            <a:r>
              <a:rPr lang="de-AT" dirty="0"/>
              <a:t> Love – Bob Marley</a:t>
            </a:r>
          </a:p>
          <a:p>
            <a:r>
              <a:rPr lang="de-AT" dirty="0"/>
              <a:t>LDN – Lily Allen</a:t>
            </a:r>
          </a:p>
          <a:p>
            <a:endParaRPr lang="de-AT" dirty="0"/>
          </a:p>
          <a:p>
            <a:r>
              <a:rPr lang="de-AT" dirty="0"/>
              <a:t>Listen </a:t>
            </a:r>
            <a:r>
              <a:rPr lang="de-AT" dirty="0" err="1"/>
              <a:t>to</a:t>
            </a:r>
            <a:r>
              <a:rPr lang="de-AT" dirty="0"/>
              <a:t> </a:t>
            </a:r>
            <a:r>
              <a:rPr lang="de-AT" dirty="0" err="1"/>
              <a:t>one</a:t>
            </a:r>
            <a:r>
              <a:rPr lang="de-AT" dirty="0"/>
              <a:t> </a:t>
            </a:r>
            <a:r>
              <a:rPr lang="de-AT" dirty="0" err="1"/>
              <a:t>of</a:t>
            </a:r>
            <a:r>
              <a:rPr lang="de-AT" dirty="0"/>
              <a:t> </a:t>
            </a:r>
            <a:r>
              <a:rPr lang="de-AT" dirty="0" err="1"/>
              <a:t>these</a:t>
            </a:r>
            <a:r>
              <a:rPr lang="de-AT" dirty="0"/>
              <a:t> </a:t>
            </a:r>
            <a:r>
              <a:rPr lang="de-AT" dirty="0" err="1"/>
              <a:t>tracks</a:t>
            </a:r>
            <a:r>
              <a:rPr lang="de-AT" dirty="0"/>
              <a:t>, </a:t>
            </a:r>
            <a:r>
              <a:rPr lang="de-AT" dirty="0" err="1"/>
              <a:t>get</a:t>
            </a:r>
            <a:r>
              <a:rPr lang="de-AT" dirty="0"/>
              <a:t> </a:t>
            </a:r>
            <a:r>
              <a:rPr lang="de-AT" dirty="0" err="1"/>
              <a:t>the</a:t>
            </a:r>
            <a:r>
              <a:rPr lang="de-AT" dirty="0"/>
              <a:t> </a:t>
            </a:r>
            <a:r>
              <a:rPr lang="de-AT" dirty="0" err="1"/>
              <a:t>rhythm</a:t>
            </a:r>
            <a:r>
              <a:rPr lang="de-AT" dirty="0"/>
              <a:t> and </a:t>
            </a:r>
            <a:r>
              <a:rPr lang="de-AT" dirty="0" err="1"/>
              <a:t>write</a:t>
            </a:r>
            <a:r>
              <a:rPr lang="de-AT" dirty="0"/>
              <a:t> </a:t>
            </a:r>
            <a:r>
              <a:rPr lang="de-AT" dirty="0" err="1"/>
              <a:t>what</a:t>
            </a:r>
            <a:r>
              <a:rPr lang="de-AT" dirty="0"/>
              <a:t> </a:t>
            </a:r>
            <a:r>
              <a:rPr lang="de-AT" dirty="0" err="1"/>
              <a:t>comes</a:t>
            </a:r>
            <a:r>
              <a:rPr lang="de-AT" dirty="0"/>
              <a:t> </a:t>
            </a:r>
            <a:r>
              <a:rPr lang="de-AT" dirty="0" err="1"/>
              <a:t>into</a:t>
            </a:r>
            <a:r>
              <a:rPr lang="de-AT" dirty="0"/>
              <a:t> </a:t>
            </a:r>
            <a:r>
              <a:rPr lang="de-AT" dirty="0" err="1"/>
              <a:t>your</a:t>
            </a:r>
            <a:r>
              <a:rPr lang="de-AT" dirty="0"/>
              <a:t> </a:t>
            </a:r>
            <a:r>
              <a:rPr lang="de-AT" dirty="0" err="1"/>
              <a:t>mind</a:t>
            </a:r>
            <a:r>
              <a:rPr lang="de-AT" dirty="0"/>
              <a:t> </a:t>
            </a:r>
            <a:r>
              <a:rPr lang="de-AT" dirty="0" err="1"/>
              <a:t>to</a:t>
            </a:r>
            <a:r>
              <a:rPr lang="de-AT" dirty="0"/>
              <a:t> </a:t>
            </a:r>
            <a:r>
              <a:rPr lang="de-AT" dirty="0" err="1"/>
              <a:t>the</a:t>
            </a:r>
            <a:r>
              <a:rPr lang="de-AT" dirty="0"/>
              <a:t> </a:t>
            </a:r>
            <a:r>
              <a:rPr lang="de-AT" dirty="0" err="1"/>
              <a:t>rhythm</a:t>
            </a:r>
            <a:r>
              <a:rPr lang="de-AT" dirty="0"/>
              <a:t>.  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111346213"/>
      </p:ext>
    </p:extLst>
  </p:cSld>
  <p:clrMapOvr>
    <a:masterClrMapping/>
  </p:clrMapOvr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303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Bierstadt</vt:lpstr>
      <vt:lpstr>Neue Haas Grotesk Text Pro</vt:lpstr>
      <vt:lpstr>GestaltVTI</vt:lpstr>
      <vt:lpstr>Dub Poetry</vt:lpstr>
      <vt:lpstr>What is Dub Poetry?</vt:lpstr>
      <vt:lpstr>Dis Poetry – Benjamin Zephaniah</vt:lpstr>
      <vt:lpstr>Money – Benjamin Zephaniah</vt:lpstr>
      <vt:lpstr>Ideas for Reggae Beats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Oliver WHITE</dc:creator>
  <cp:lastModifiedBy>Claire Palzer</cp:lastModifiedBy>
  <cp:revision>6</cp:revision>
  <dcterms:created xsi:type="dcterms:W3CDTF">2026-01-20T21:50:11Z</dcterms:created>
  <dcterms:modified xsi:type="dcterms:W3CDTF">2026-03-24T10:05:00Z</dcterms:modified>
</cp:coreProperties>
</file>